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7" r:id="rId7"/>
    <p:sldId id="268" r:id="rId8"/>
    <p:sldId id="269" r:id="rId9"/>
    <p:sldId id="265" r:id="rId10"/>
    <p:sldId id="266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18" d="100"/>
          <a:sy n="218" d="100"/>
        </p:scale>
        <p:origin x="-2264" y="-2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8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0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8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9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0D1F7-13FC-3042-8E4D-856A984066AC}" type="datetimeFigureOut">
              <a:rPr lang="en-US" smtClean="0"/>
              <a:t>27/11/17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19A4-51DE-1C47-8F02-858B952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0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etstencil.com" TargetMode="External"/><Relationship Id="rId4" Type="http://schemas.openxmlformats.org/officeDocument/2006/relationships/hyperlink" Target="https://snappa.com" TargetMode="External"/><Relationship Id="rId5" Type="http://schemas.openxmlformats.org/officeDocument/2006/relationships/hyperlink" Target="https://www.befunky.com/create/" TargetMode="External"/><Relationship Id="rId6" Type="http://schemas.openxmlformats.org/officeDocument/2006/relationships/hyperlink" Target="https://desygner.com/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nva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phy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 – Content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5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Next week take three pictures:</a:t>
            </a:r>
          </a:p>
          <a:p>
            <a:r>
              <a:rPr lang="en-US" dirty="0" smtClean="0"/>
              <a:t>A place you visit</a:t>
            </a:r>
          </a:p>
          <a:p>
            <a:r>
              <a:rPr lang="en-US" dirty="0" smtClean="0"/>
              <a:t>A Christmas tree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selfie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Experiment with filters and how you can transform your </a:t>
            </a:r>
            <a:r>
              <a:rPr lang="en-US" dirty="0" smtClean="0"/>
              <a:t>image.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269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8053" y="619245"/>
            <a:ext cx="8264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Create designs for Web or print: using these FREE tools as an alternative to Photoshop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6334" y="1648163"/>
            <a:ext cx="715152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https://www.canva.com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https://getstencil.com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https://snappa.com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https://www.befunky.com/create/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https://desygner.com/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Screen Shot 2017-11-27 at 11.11.1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473" y="1896442"/>
            <a:ext cx="1493282" cy="2120199"/>
          </a:xfrm>
          <a:prstGeom prst="rect">
            <a:avLst/>
          </a:prstGeom>
        </p:spPr>
      </p:pic>
      <p:pic>
        <p:nvPicPr>
          <p:cNvPr id="10" name="Picture 9" descr="Screen Shot 2017-11-27 at 11.11.0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45" y="3827314"/>
            <a:ext cx="1902108" cy="269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0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WhatsApp-header-740x3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644" y="1269531"/>
            <a:ext cx="5229200" cy="25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2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1-27 at 10.27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006600"/>
            <a:ext cx="28067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6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Recap on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4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85" y="1837800"/>
            <a:ext cx="44069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6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Creating a GIF – what is a GIF?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Graphics Interchange Format. GIFs are image files that are compressed to reduce transfer time. It can also use multiple images for animated effects (animated GIFs), but has no sound.</a:t>
            </a:r>
            <a:endParaRPr lang="en-US" dirty="0"/>
          </a:p>
        </p:txBody>
      </p:sp>
      <p:pic>
        <p:nvPicPr>
          <p:cNvPr id="6" name="Picture 5" descr="giph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082" y="4019830"/>
            <a:ext cx="2367401" cy="23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8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GIPHY!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your own unique GIFs using video content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https://giphy.com/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944" y="1699431"/>
            <a:ext cx="79402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Tweets with images received 150% more </a:t>
            </a:r>
            <a:r>
              <a:rPr lang="en-US" dirty="0" err="1"/>
              <a:t>retweets</a:t>
            </a:r>
            <a:r>
              <a:rPr lang="en-US" dirty="0"/>
              <a:t> than tweets without images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On </a:t>
            </a:r>
            <a:r>
              <a:rPr lang="en-US" dirty="0" err="1"/>
              <a:t>Instagram</a:t>
            </a:r>
            <a:r>
              <a:rPr lang="en-US" dirty="0"/>
              <a:t>, photos showing faces get 30% more Likes than photos without faces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Facebook posts with images get 2.3 times more engagement than posts without images.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8272" y="576719"/>
            <a:ext cx="3584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Picture Perfect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754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sual-Content-Marketing-info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43" y="0"/>
            <a:ext cx="2743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3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92b414226131a40b9149438841814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082" r="-57082"/>
          <a:stretch>
            <a:fillRect/>
          </a:stretch>
        </p:blipFill>
        <p:spPr>
          <a:xfrm>
            <a:off x="521282" y="349526"/>
            <a:ext cx="8229600" cy="6268175"/>
          </a:xfrm>
        </p:spPr>
      </p:pic>
    </p:spTree>
    <p:extLst>
      <p:ext uri="{BB962C8B-B14F-4D97-AF65-F5344CB8AC3E}">
        <p14:creationId xmlns:p14="http://schemas.microsoft.com/office/powerpoint/2010/main" val="141934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taking good photos on social media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6" name="Picture 5" descr="5-Awesome-Photography-Tips-For-Social-Media-Success-800x4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9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185</Words>
  <Application>Microsoft Macintosh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Week 4 – Content Generation</vt:lpstr>
      <vt:lpstr>     Recap on Twitter</vt:lpstr>
      <vt:lpstr>     </vt:lpstr>
      <vt:lpstr>     Creating a GIF – what is a GIF?  </vt:lpstr>
      <vt:lpstr>Use GIPHY!</vt:lpstr>
      <vt:lpstr>PowerPoint Presentation</vt:lpstr>
      <vt:lpstr>PowerPoint Presentation</vt:lpstr>
      <vt:lpstr>PowerPoint Presentation</vt:lpstr>
      <vt:lpstr>Tips for taking good photos on social media…</vt:lpstr>
      <vt:lpstr>Homework</vt:lpstr>
      <vt:lpstr>PowerPoint Presentation</vt:lpstr>
      <vt:lpstr>     </vt:lpstr>
      <vt:lpstr>PowerPoint Presentation</vt:lpstr>
    </vt:vector>
  </TitlesOfParts>
  <Company>The Henley Group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– Content Generation</dc:title>
  <dc:creator>Ashley  Mackie </dc:creator>
  <cp:lastModifiedBy>Ashley  Mackie </cp:lastModifiedBy>
  <cp:revision>4</cp:revision>
  <dcterms:created xsi:type="dcterms:W3CDTF">2017-11-27T10:58:54Z</dcterms:created>
  <dcterms:modified xsi:type="dcterms:W3CDTF">2017-11-27T16:38:48Z</dcterms:modified>
</cp:coreProperties>
</file>